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75" d="100"/>
          <a:sy n="75" d="100"/>
        </p:scale>
        <p:origin x="-1422" y="-3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FDDC-5092-4118-A102-F3B6263E126A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8EC7-A519-43F2-B56F-184FC5161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8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FDDC-5092-4118-A102-F3B6263E126A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8EC7-A519-43F2-B56F-184FC5161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FDDC-5092-4118-A102-F3B6263E126A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8EC7-A519-43F2-B56F-184FC5161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7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FDDC-5092-4118-A102-F3B6263E126A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8EC7-A519-43F2-B56F-184FC5161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01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FDDC-5092-4118-A102-F3B6263E126A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8EC7-A519-43F2-B56F-184FC5161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95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FDDC-5092-4118-A102-F3B6263E126A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8EC7-A519-43F2-B56F-184FC5161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38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FDDC-5092-4118-A102-F3B6263E126A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8EC7-A519-43F2-B56F-184FC5161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35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FDDC-5092-4118-A102-F3B6263E126A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8EC7-A519-43F2-B56F-184FC5161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4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FDDC-5092-4118-A102-F3B6263E126A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8EC7-A519-43F2-B56F-184FC5161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75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FDDC-5092-4118-A102-F3B6263E126A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8EC7-A519-43F2-B56F-184FC5161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0FDDC-5092-4118-A102-F3B6263E126A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F8EC7-A519-43F2-B56F-184FC5161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1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0FDDC-5092-4118-A102-F3B6263E126A}" type="datetimeFigureOut">
              <a:rPr lang="en-US" smtClean="0"/>
              <a:t>10/23/2016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F8EC7-A519-43F2-B56F-184FC5161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6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101" y="-20782"/>
            <a:ext cx="484830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737" y="-20782"/>
            <a:ext cx="484830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98" y="-20782"/>
            <a:ext cx="4848301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34" y="-20782"/>
            <a:ext cx="484830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499" y="-20782"/>
            <a:ext cx="4848301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499" y="-20782"/>
            <a:ext cx="4848301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99" y="-20782"/>
            <a:ext cx="4848301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299" y="-48491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53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83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-38100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2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8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0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8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0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0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0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6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On-screen Show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Auditorium</dc:creator>
  <cp:lastModifiedBy>Auditorium</cp:lastModifiedBy>
  <cp:revision>4</cp:revision>
  <dcterms:modified xsi:type="dcterms:W3CDTF">2016-10-23T06:52:37Z</dcterms:modified>
</cp:coreProperties>
</file>